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94"/>
    <p:restoredTop sz="94576"/>
  </p:normalViewPr>
  <p:slideViewPr>
    <p:cSldViewPr snapToGrid="0" snapToObjects="1">
      <p:cViewPr varScale="1">
        <p:scale>
          <a:sx n="104" d="100"/>
          <a:sy n="104" d="100"/>
        </p:scale>
        <p:origin x="12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2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623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094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59123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4086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416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1932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20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4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62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C49D-B6C0-B34E-8123-CD2700BCC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60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8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71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53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2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7653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244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80FE2A-400D-C74C-8BDD-A738C3BFB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3" y="410028"/>
            <a:ext cx="11428648" cy="1222588"/>
          </a:xfrm>
        </p:spPr>
        <p:txBody>
          <a:bodyPr/>
          <a:lstStyle/>
          <a:p>
            <a:pPr algn="just"/>
            <a:r>
              <a:rPr lang="en-GB" b="1" dirty="0">
                <a:solidFill>
                  <a:schemeClr val="tx1"/>
                </a:solidFill>
              </a:rPr>
              <a:t>POVERTY					 PROSPERITY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6A5900-822F-9C48-99BC-30142A519DE6}"/>
              </a:ext>
            </a:extLst>
          </p:cNvPr>
          <p:cNvSpPr txBox="1">
            <a:spLocks/>
          </p:cNvSpPr>
          <p:nvPr/>
        </p:nvSpPr>
        <p:spPr>
          <a:xfrm>
            <a:off x="440265" y="423332"/>
            <a:ext cx="8825658" cy="1195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>
                <a:solidFill>
                  <a:schemeClr val="tx1"/>
                </a:solidFill>
              </a:rPr>
              <a:t>POVERTY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786BF-F2EA-924B-A82F-A3DA535D0B7D}"/>
              </a:ext>
            </a:extLst>
          </p:cNvPr>
          <p:cNvSpPr txBox="1"/>
          <p:nvPr/>
        </p:nvSpPr>
        <p:spPr>
          <a:xfrm>
            <a:off x="1090671" y="2011680"/>
            <a:ext cx="101278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Obstruction	       								   		         Blessing (Freedom)	                                                      (Hope)</a:t>
            </a:r>
            <a:br>
              <a:rPr lang="en-GB" sz="3200" b="1" dirty="0"/>
            </a:br>
            <a:r>
              <a:rPr lang="en-GB" sz="3200" b="1" dirty="0"/>
              <a:t/>
            </a:r>
            <a:br>
              <a:rPr lang="en-GB" sz="3200" b="1" dirty="0"/>
            </a:br>
            <a:r>
              <a:rPr lang="en-GB" sz="3200" b="1" dirty="0"/>
              <a:t>Sufficient									   		              Generous</a:t>
            </a:r>
            <a:br>
              <a:rPr lang="en-GB" sz="3200" b="1" dirty="0"/>
            </a:br>
            <a:r>
              <a:rPr lang="en-GB" sz="3200" b="1" dirty="0"/>
              <a:t/>
            </a:r>
            <a:br>
              <a:rPr lang="en-GB" sz="3200" b="1" dirty="0"/>
            </a:br>
            <a:r>
              <a:rPr lang="en-GB" sz="3200" b="1" dirty="0"/>
              <a:t>Solidarity											       	         Support</a:t>
            </a:r>
          </a:p>
        </p:txBody>
      </p:sp>
    </p:spTree>
    <p:extLst>
      <p:ext uri="{BB962C8B-B14F-4D97-AF65-F5344CB8AC3E}">
        <p14:creationId xmlns:p14="http://schemas.microsoft.com/office/powerpoint/2010/main" val="1702829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3F423-2617-8341-A713-32789DE51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5" y="423332"/>
            <a:ext cx="8825658" cy="1195981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POVERTY</a:t>
            </a:r>
          </a:p>
        </p:txBody>
      </p:sp>
    </p:spTree>
    <p:extLst>
      <p:ext uri="{BB962C8B-B14F-4D97-AF65-F5344CB8AC3E}">
        <p14:creationId xmlns:p14="http://schemas.microsoft.com/office/powerpoint/2010/main" val="325722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A3FF-1170-A245-A569-34504CA7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chemeClr val="accent3"/>
                </a:solidFill>
              </a:rPr>
              <a:t>Poverty (Mark 10:21)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DDBA5-4F64-A446-ABF5-245E10222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“You lack one thing: go, sell all that you have and give to the poor, and you will have treasure in heaven; and come, follow me.” </a:t>
            </a:r>
          </a:p>
        </p:txBody>
      </p:sp>
    </p:spTree>
    <p:extLst>
      <p:ext uri="{BB962C8B-B14F-4D97-AF65-F5344CB8AC3E}">
        <p14:creationId xmlns:p14="http://schemas.microsoft.com/office/powerpoint/2010/main" val="2461006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A3FF-1170-A245-A569-34504CA7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chemeClr val="accent3"/>
                </a:solidFill>
              </a:rPr>
              <a:t>Poverty (Mark 10:21)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DDBA5-4F64-A446-ABF5-245E10222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“You </a:t>
            </a:r>
            <a:r>
              <a:rPr lang="en-GB" sz="3200" b="1" dirty="0">
                <a:solidFill>
                  <a:schemeClr val="accent3"/>
                </a:solidFill>
              </a:rPr>
              <a:t>lack</a:t>
            </a:r>
            <a:r>
              <a:rPr lang="en-GB" sz="3200" b="1" dirty="0"/>
              <a:t> one thing: go, sell </a:t>
            </a:r>
            <a:r>
              <a:rPr lang="en-GB" sz="3200" b="1" dirty="0">
                <a:solidFill>
                  <a:schemeClr val="accent3"/>
                </a:solidFill>
              </a:rPr>
              <a:t>all that you have</a:t>
            </a:r>
            <a:r>
              <a:rPr lang="en-GB" sz="3200" b="1" dirty="0"/>
              <a:t> and give to </a:t>
            </a:r>
            <a:r>
              <a:rPr lang="en-GB" sz="3200" b="1" dirty="0">
                <a:solidFill>
                  <a:schemeClr val="accent3"/>
                </a:solidFill>
              </a:rPr>
              <a:t>the poor</a:t>
            </a:r>
            <a:r>
              <a:rPr lang="en-GB" sz="3200" b="1" dirty="0"/>
              <a:t>, and you will have treasure in heaven; and come, follow me.” </a:t>
            </a:r>
          </a:p>
        </p:txBody>
      </p:sp>
    </p:spTree>
    <p:extLst>
      <p:ext uri="{BB962C8B-B14F-4D97-AF65-F5344CB8AC3E}">
        <p14:creationId xmlns:p14="http://schemas.microsoft.com/office/powerpoint/2010/main" val="100016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780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3F423-2617-8341-A713-32789DE51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5" y="423332"/>
            <a:ext cx="8825658" cy="1195981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PROSPERITY</a:t>
            </a:r>
          </a:p>
        </p:txBody>
      </p:sp>
    </p:spTree>
    <p:extLst>
      <p:ext uri="{BB962C8B-B14F-4D97-AF65-F5344CB8AC3E}">
        <p14:creationId xmlns:p14="http://schemas.microsoft.com/office/powerpoint/2010/main" val="247442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A3FF-1170-A245-A569-34504CA7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chemeClr val="accent3"/>
                </a:solidFill>
              </a:rPr>
              <a:t>Prosperity (Mark 10:29-30)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DDBA5-4F64-A446-ABF5-245E10222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b="1" dirty="0"/>
              <a:t>“Truly, I say to you, there is no one who has left house or brothers or sisters or mother or father or children or lands, for my sake and for the gospel, </a:t>
            </a:r>
            <a:r>
              <a:rPr lang="en-GB" sz="3200" b="1" baseline="30000" dirty="0"/>
              <a:t>30 </a:t>
            </a:r>
            <a:r>
              <a:rPr lang="en-GB" sz="3200" b="1" dirty="0"/>
              <a:t>who will not receive a hundredfold now in this time, houses and brothers and sisters and mothers and children and lands, with persecutions, and in the age to come eternal life.”</a:t>
            </a:r>
            <a:r>
              <a:rPr lang="en-CA" sz="3200" b="1" dirty="0"/>
              <a:t> 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32985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A3FF-1170-A245-A569-34504CA7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chemeClr val="accent3"/>
                </a:solidFill>
              </a:rPr>
              <a:t>Prosperity (Mark 10:29-30)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DDBA5-4F64-A446-ABF5-245E10222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b="1" dirty="0"/>
              <a:t>“Truly, I say to you, there is </a:t>
            </a:r>
            <a:r>
              <a:rPr lang="en-GB" sz="3200" b="1" dirty="0">
                <a:solidFill>
                  <a:schemeClr val="accent3"/>
                </a:solidFill>
              </a:rPr>
              <a:t>no one who has left</a:t>
            </a:r>
            <a:r>
              <a:rPr lang="en-GB" sz="3200" b="1" dirty="0"/>
              <a:t> house or brothers or sisters or mother or father or children or lands, </a:t>
            </a:r>
            <a:r>
              <a:rPr lang="en-GB" sz="3200" b="1" dirty="0">
                <a:solidFill>
                  <a:schemeClr val="accent3"/>
                </a:solidFill>
              </a:rPr>
              <a:t>for my sake and for the gospel</a:t>
            </a:r>
            <a:r>
              <a:rPr lang="en-GB" sz="3200" b="1" dirty="0"/>
              <a:t>, </a:t>
            </a:r>
            <a:r>
              <a:rPr lang="en-GB" sz="3200" b="1" baseline="30000" dirty="0"/>
              <a:t>30 </a:t>
            </a:r>
            <a:r>
              <a:rPr lang="en-GB" sz="3200" b="1" dirty="0"/>
              <a:t>who </a:t>
            </a:r>
            <a:r>
              <a:rPr lang="en-GB" sz="3200" b="1" dirty="0">
                <a:solidFill>
                  <a:schemeClr val="accent3"/>
                </a:solidFill>
              </a:rPr>
              <a:t>will not receive a hundredfold </a:t>
            </a:r>
            <a:r>
              <a:rPr lang="en-GB" sz="3200" b="1" dirty="0"/>
              <a:t>now</a:t>
            </a:r>
            <a:r>
              <a:rPr lang="en-GB" sz="3200" b="1" dirty="0">
                <a:solidFill>
                  <a:schemeClr val="accent3"/>
                </a:solidFill>
              </a:rPr>
              <a:t> in this time</a:t>
            </a:r>
            <a:r>
              <a:rPr lang="en-GB" sz="3200" b="1" dirty="0"/>
              <a:t>, </a:t>
            </a:r>
            <a:r>
              <a:rPr lang="en-GB" sz="3200" b="1" dirty="0">
                <a:solidFill>
                  <a:schemeClr val="accent3"/>
                </a:solidFill>
              </a:rPr>
              <a:t>houses</a:t>
            </a:r>
            <a:r>
              <a:rPr lang="en-GB" sz="3200" b="1" dirty="0"/>
              <a:t> and brothers and sisters and mothers and children and </a:t>
            </a:r>
            <a:r>
              <a:rPr lang="en-GB" sz="3200" b="1" dirty="0">
                <a:solidFill>
                  <a:schemeClr val="accent3"/>
                </a:solidFill>
              </a:rPr>
              <a:t>lands</a:t>
            </a:r>
            <a:r>
              <a:rPr lang="en-GB" sz="3200" b="1" dirty="0"/>
              <a:t>, with persecutions, and in the age to come eternal life.”</a:t>
            </a:r>
            <a:r>
              <a:rPr lang="en-CA" sz="3200" b="1" dirty="0"/>
              <a:t> 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773164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1947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{DE691E43-C986-B247-8975-3180CD7F560F}tf10001062</Template>
  <TotalTime>371</TotalTime>
  <Words>167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</vt:lpstr>
      <vt:lpstr>PowerPoint Presentation</vt:lpstr>
      <vt:lpstr>POVERTY</vt:lpstr>
      <vt:lpstr>Poverty (Mark 10:21)</vt:lpstr>
      <vt:lpstr>Poverty (Mark 10:21)</vt:lpstr>
      <vt:lpstr>PowerPoint Presentation</vt:lpstr>
      <vt:lpstr>PROSPERITY</vt:lpstr>
      <vt:lpstr>Prosperity (Mark 10:29-30)</vt:lpstr>
      <vt:lpstr>Prosperity (Mark 10:29-30)</vt:lpstr>
      <vt:lpstr>PowerPoint Presentation</vt:lpstr>
      <vt:lpstr>POVERTY      PROSPERITY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Suhail</dc:creator>
  <cp:lastModifiedBy>Vanessa Lewis</cp:lastModifiedBy>
  <cp:revision>29</cp:revision>
  <dcterms:created xsi:type="dcterms:W3CDTF">2018-02-21T21:38:30Z</dcterms:created>
  <dcterms:modified xsi:type="dcterms:W3CDTF">2018-02-28T15:54:34Z</dcterms:modified>
</cp:coreProperties>
</file>